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08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0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20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2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56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73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21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1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0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B493-FFDA-4127-9579-E070C945288F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38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841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補助金で実現したい事①</a:t>
            </a:r>
            <a:endParaRPr kumimoji="1" lang="en-US" altLang="ja-JP" sz="3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775046"/>
            <a:ext cx="9085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新たな業界の開拓</a:t>
            </a:r>
          </a:p>
        </p:txBody>
      </p:sp>
    </p:spTree>
    <p:extLst>
      <p:ext uri="{BB962C8B-B14F-4D97-AF65-F5344CB8AC3E}">
        <p14:creationId xmlns:p14="http://schemas.microsoft.com/office/powerpoint/2010/main" val="66039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841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補助金で実現したい事②</a:t>
            </a:r>
            <a:endParaRPr kumimoji="1" lang="en-US" altLang="ja-JP" sz="3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775046"/>
            <a:ext cx="9085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原価低減</a:t>
            </a:r>
          </a:p>
        </p:txBody>
      </p:sp>
    </p:spTree>
    <p:extLst>
      <p:ext uri="{BB962C8B-B14F-4D97-AF65-F5344CB8AC3E}">
        <p14:creationId xmlns:p14="http://schemas.microsoft.com/office/powerpoint/2010/main" val="76788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841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補助金で実現したい事③</a:t>
            </a:r>
            <a:endParaRPr kumimoji="1" lang="en-US" altLang="ja-JP" sz="3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775046"/>
            <a:ext cx="9085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人材の育成</a:t>
            </a:r>
          </a:p>
        </p:txBody>
      </p:sp>
    </p:spTree>
    <p:extLst>
      <p:ext uri="{BB962C8B-B14F-4D97-AF65-F5344CB8AC3E}">
        <p14:creationId xmlns:p14="http://schemas.microsoft.com/office/powerpoint/2010/main" val="207546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31</Words>
  <Application>Microsoft Office PowerPoint</Application>
  <PresentationFormat>画面に合わせる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人見 雄一</dc:creator>
  <cp:lastModifiedBy>人見 雄一</cp:lastModifiedBy>
  <cp:revision>8</cp:revision>
  <dcterms:created xsi:type="dcterms:W3CDTF">2020-07-20T02:31:55Z</dcterms:created>
  <dcterms:modified xsi:type="dcterms:W3CDTF">2020-08-03T05:05:46Z</dcterms:modified>
</cp:coreProperties>
</file>